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6"/>
  </p:notesMasterIdLst>
  <p:sldIdLst>
    <p:sldId id="257" r:id="rId5"/>
    <p:sldId id="5906" r:id="rId6"/>
    <p:sldId id="5907" r:id="rId7"/>
    <p:sldId id="5899" r:id="rId8"/>
    <p:sldId id="5895" r:id="rId9"/>
    <p:sldId id="5900" r:id="rId10"/>
    <p:sldId id="5896" r:id="rId11"/>
    <p:sldId id="5901" r:id="rId12"/>
    <p:sldId id="5897" r:id="rId13"/>
    <p:sldId id="5902" r:id="rId14"/>
    <p:sldId id="5984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E1591D-F497-9D0E-3616-FF930E61177E}" name="Alexander Botzki" initials="AB" userId="S::alexander.botzki@vib.be::d7241705-a0f8-431d-a24f-4665cb7fed3a" providerId="AD"/>
  <p188:author id="{BF8C23A8-0B85-B7B0-AF9B-F6E627760792}" name="Nele Vlaminck" initials="NV" userId="S::nele.vlaminck@vib.be::96129d26-d504-454e-983f-b2195f58004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elien Van Hamme" initials="EVH" lastIdx="0" clrIdx="0">
    <p:extLst>
      <p:ext uri="{19B8F6BF-5375-455C-9EA6-DF929625EA0E}">
        <p15:presenceInfo xmlns:p15="http://schemas.microsoft.com/office/powerpoint/2012/main" userId="S-1-5-21-3090467761-1269783873-757627579-10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7EB5B2"/>
    <a:srgbClr val="017397"/>
    <a:srgbClr val="111111"/>
    <a:srgbClr val="5F5F5F"/>
    <a:srgbClr val="A9A9A9"/>
    <a:srgbClr val="8D8D8D"/>
    <a:srgbClr val="EEEEEE"/>
    <a:srgbClr val="A6A6A6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85089" autoAdjust="0"/>
  </p:normalViewPr>
  <p:slideViewPr>
    <p:cSldViewPr snapToGrid="0">
      <p:cViewPr>
        <p:scale>
          <a:sx n="71" d="100"/>
          <a:sy n="71" d="100"/>
        </p:scale>
        <p:origin x="1066" y="53"/>
      </p:cViewPr>
      <p:guideLst>
        <p:guide orient="horz" pos="1638"/>
        <p:guide pos="384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C7F0-BA7D-9948-8BFA-F6142ACAC9C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22120-CC29-A446-B41C-EE0DB819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Affine transformations preserves straight lines and parallelism.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52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s with title &amp;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75F23C-744C-415F-BAC5-E57FC4831B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4994" y="1798636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4F63E8-EE5C-467B-846A-A7E1E41F4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6" y="1800903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BF4D12B-AF98-4062-BED2-D233B0C817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1477" y="1809417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65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7" name="TextBox 6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7" name="TextBox 16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8741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09340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0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953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852" y="6050735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34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8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03FFD-18F2-42F7-B64A-5987417DF5A7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45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D3B1D-72DB-4260-9061-76E41FE1D502}"/>
              </a:ext>
            </a:extLst>
          </p:cNvPr>
          <p:cNvSpPr/>
          <p:nvPr userDrawn="1"/>
        </p:nvSpPr>
        <p:spPr>
          <a:xfrm>
            <a:off x="180304" y="6014434"/>
            <a:ext cx="1287888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18C33-81FD-48A9-A28B-DA9EE1A3AF73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009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70210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7560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 +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68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865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vibspatial/bigwarp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magej.net/plugins/bigwar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219" y="1691110"/>
            <a:ext cx="9418642" cy="2428945"/>
          </a:xfrm>
        </p:spPr>
        <p:txBody>
          <a:bodyPr>
            <a:normAutofit/>
          </a:bodyPr>
          <a:lstStyle/>
          <a:p>
            <a:r>
              <a:rPr lang="nl-BE" dirty="0" err="1"/>
              <a:t>Registration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729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image of a human body&#10;&#10;Description automatically generated">
            <a:extLst>
              <a:ext uri="{FF2B5EF4-FFF2-40B4-BE49-F238E27FC236}">
                <a16:creationId xmlns:a16="http://schemas.microsoft.com/office/drawing/2014/main" id="{01EBEE6D-F2C0-5661-E003-CA416D8E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C02C0-BAD5-625E-5CF7-00113D69B1A6}"/>
              </a:ext>
            </a:extLst>
          </p:cNvPr>
          <p:cNvSpPr txBox="1"/>
          <p:nvPr/>
        </p:nvSpPr>
        <p:spPr>
          <a:xfrm>
            <a:off x="3426372" y="378372"/>
            <a:ext cx="419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Transcripts (blue) plotted on ssDNA image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514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151C-B3BE-61BE-BAF9-D235A3F3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get started with </a:t>
            </a:r>
            <a:r>
              <a:rPr lang="en-US" dirty="0" err="1"/>
              <a:t>BigWarp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C483-6FB5-29A3-7AD2-D0227DFC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https://github.com/vibspatial/bigwarp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Contains code and documentation from VIB Spatial Catalyst on how to run </a:t>
            </a:r>
            <a:r>
              <a:rPr lang="en-US" dirty="0" err="1"/>
              <a:t>Bigwarp</a:t>
            </a:r>
            <a:r>
              <a:rPr lang="en-US" dirty="0"/>
              <a:t>, export the output as Zarr and convert it to OME TIFF.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F5C98-F688-2D64-6F52-46BD9A30D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 t="15092" r="9335" b="4918"/>
          <a:stretch/>
        </p:blipFill>
        <p:spPr>
          <a:xfrm>
            <a:off x="2326510" y="3336161"/>
            <a:ext cx="6620719" cy="31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1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987-2910-413A-6008-DFD10066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C942-3581-DD1B-717D-4F343B93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 = aligning different pieces of data to the same coordinate space.</a:t>
            </a:r>
          </a:p>
        </p:txBody>
      </p:sp>
    </p:spTree>
    <p:extLst>
      <p:ext uri="{BB962C8B-B14F-4D97-AF65-F5344CB8AC3E}">
        <p14:creationId xmlns:p14="http://schemas.microsoft.com/office/powerpoint/2010/main" val="231079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987-2910-413A-6008-DFD10066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- Targeted transcriptomics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C942-3581-DD1B-717D-4F343B93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transcripts with DAPI image.</a:t>
            </a:r>
          </a:p>
          <a:p>
            <a:endParaRPr lang="en-BE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0FC75D-DE68-987E-DECB-B1E6AFC5F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2036" r="20086" b="8917"/>
          <a:stretch/>
        </p:blipFill>
        <p:spPr>
          <a:xfrm>
            <a:off x="2890344" y="2763267"/>
            <a:ext cx="5875283" cy="335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4FCA1-2E48-83B6-4D60-44E6ED250919}"/>
              </a:ext>
            </a:extLst>
          </p:cNvPr>
          <p:cNvSpPr txBox="1"/>
          <p:nvPr/>
        </p:nvSpPr>
        <p:spPr>
          <a:xfrm>
            <a:off x="7845182" y="574671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Xenium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6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19DE-664F-FE9A-F1AA-81D850A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types</a:t>
            </a:r>
            <a:endParaRPr lang="en-BE" dirty="0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B63140A-A767-7AA5-1808-07777DB8A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55" y="1494526"/>
            <a:ext cx="6635917" cy="4543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66ED4-8C4C-29EB-7D62-394045642341}"/>
              </a:ext>
            </a:extLst>
          </p:cNvPr>
          <p:cNvSpPr txBox="1"/>
          <p:nvPr/>
        </p:nvSpPr>
        <p:spPr>
          <a:xfrm>
            <a:off x="2459954" y="6037933"/>
            <a:ext cx="6635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 dirty="0"/>
              <a:t>Uchida, Seiichi. (2013). Image processing and recognition for biological images. Development, growth &amp; differentiation. 55. 10.1111/dgd.12054. </a:t>
            </a:r>
          </a:p>
        </p:txBody>
      </p:sp>
    </p:spTree>
    <p:extLst>
      <p:ext uri="{BB962C8B-B14F-4D97-AF65-F5344CB8AC3E}">
        <p14:creationId xmlns:p14="http://schemas.microsoft.com/office/powerpoint/2010/main" val="136480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19DE-664F-FE9A-F1AA-81D850A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BigWarp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B67C-AA58-6210-1EEA-5A37420F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237"/>
            <a:ext cx="10515600" cy="4274256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https://imagej.net/plugins/bigwarp</a:t>
            </a:r>
            <a:endParaRPr lang="en-US" sz="2400" dirty="0"/>
          </a:p>
          <a:p>
            <a:r>
              <a:rPr lang="en-US" sz="2400" dirty="0"/>
              <a:t>Fixed image and moving image</a:t>
            </a:r>
          </a:p>
          <a:p>
            <a:r>
              <a:rPr lang="en-US" sz="2400" dirty="0"/>
              <a:t>Can handle large images</a:t>
            </a:r>
          </a:p>
          <a:p>
            <a:r>
              <a:rPr lang="en-US" sz="2400" dirty="0"/>
              <a:t>Based on manually placed landmarks (i.e. labor-intensive)</a:t>
            </a:r>
          </a:p>
          <a:p>
            <a:r>
              <a:rPr lang="en-US" sz="2400" dirty="0"/>
              <a:t>Allows affine and nonlinear transformations</a:t>
            </a:r>
            <a:endParaRPr lang="en-BE" sz="2400" dirty="0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78E4A8E7-B87E-38F2-7741-BB33FD01B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365125"/>
            <a:ext cx="1692442" cy="1692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606C1-AF7D-5BCB-1423-F17644B0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08" y="4078028"/>
            <a:ext cx="9834964" cy="21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3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19DE-664F-FE9A-F1AA-81D850A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BigWarp</a:t>
            </a:r>
            <a:r>
              <a:rPr lang="en-US" dirty="0"/>
              <a:t> – Transformations 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A5DB2-2EE9-C515-A16D-F7DE086FF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5"/>
          <a:stretch/>
        </p:blipFill>
        <p:spPr>
          <a:xfrm>
            <a:off x="304800" y="1690688"/>
            <a:ext cx="11582400" cy="40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621FB58-70BE-49E2-59DA-7DD17D68CEA4}"/>
              </a:ext>
            </a:extLst>
          </p:cNvPr>
          <p:cNvGrpSpPr/>
          <p:nvPr/>
        </p:nvGrpSpPr>
        <p:grpSpPr>
          <a:xfrm>
            <a:off x="0" y="155575"/>
            <a:ext cx="12192000" cy="6546850"/>
            <a:chOff x="0" y="155575"/>
            <a:chExt cx="12192000" cy="6546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61BABF-C82B-33DF-7A64-38BAD7D6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5575"/>
              <a:ext cx="12192000" cy="65468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413F60-B485-DD1B-1A2E-9A5874BF92B4}"/>
                </a:ext>
              </a:extLst>
            </p:cNvPr>
            <p:cNvSpPr/>
            <p:nvPr/>
          </p:nvSpPr>
          <p:spPr>
            <a:xfrm>
              <a:off x="9150321" y="413270"/>
              <a:ext cx="1114097" cy="1996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819E56-FBAE-647E-5824-7F6C004BFEDB}"/>
              </a:ext>
            </a:extLst>
          </p:cNvPr>
          <p:cNvSpPr txBox="1"/>
          <p:nvPr/>
        </p:nvSpPr>
        <p:spPr>
          <a:xfrm>
            <a:off x="9785131" y="626006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Stereo-seq liver sample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D38E2-7136-7FBD-2673-D9A3DE5FD0C7}"/>
              </a:ext>
            </a:extLst>
          </p:cNvPr>
          <p:cNvSpPr txBox="1"/>
          <p:nvPr/>
        </p:nvSpPr>
        <p:spPr>
          <a:xfrm>
            <a:off x="2138927" y="612966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Transcripts image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EB71D-9202-4482-DD3A-68817A99427B}"/>
              </a:ext>
            </a:extLst>
          </p:cNvPr>
          <p:cNvSpPr txBox="1"/>
          <p:nvPr/>
        </p:nvSpPr>
        <p:spPr>
          <a:xfrm>
            <a:off x="8413531" y="612966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ssDNA image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6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652072-0D44-13C1-E791-7C393D42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"/>
            <a:ext cx="12192000" cy="641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819E56-FBAE-647E-5824-7F6C004BFEDB}"/>
              </a:ext>
            </a:extLst>
          </p:cNvPr>
          <p:cNvSpPr txBox="1"/>
          <p:nvPr/>
        </p:nvSpPr>
        <p:spPr>
          <a:xfrm>
            <a:off x="9785131" y="626006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Stereo-seq liver sample</a:t>
            </a:r>
            <a:endParaRPr lang="en-BE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D38E2-7136-7FBD-2673-D9A3DE5FD0C7}"/>
              </a:ext>
            </a:extLst>
          </p:cNvPr>
          <p:cNvSpPr txBox="1"/>
          <p:nvPr/>
        </p:nvSpPr>
        <p:spPr>
          <a:xfrm>
            <a:off x="2138927" y="612966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Transcripts image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EE41E-13A9-EADB-30C6-2E7E38E41CE4}"/>
              </a:ext>
            </a:extLst>
          </p:cNvPr>
          <p:cNvSpPr txBox="1"/>
          <p:nvPr/>
        </p:nvSpPr>
        <p:spPr>
          <a:xfrm>
            <a:off x="8413531" y="612966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ssDNA image</a:t>
            </a:r>
            <a:endParaRPr lang="en-B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0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6A3582-0CB4-05CD-E0B9-4D1DB826948A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529789-EA89-A757-F011-E9BBB65F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8FC947-5026-DAEE-B72E-DAD783A95FD6}"/>
                </a:ext>
              </a:extLst>
            </p:cNvPr>
            <p:cNvSpPr/>
            <p:nvPr/>
          </p:nvSpPr>
          <p:spPr>
            <a:xfrm>
              <a:off x="9150321" y="413270"/>
              <a:ext cx="1114097" cy="1996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96EA2B-FC89-FE89-A6AD-DAFE80D89461}"/>
              </a:ext>
            </a:extLst>
          </p:cNvPr>
          <p:cNvSpPr txBox="1"/>
          <p:nvPr/>
        </p:nvSpPr>
        <p:spPr>
          <a:xfrm>
            <a:off x="9785131" y="626006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Stereo-seq liver sample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CAC0D-E4DE-8A06-9F1D-57109CD3EA83}"/>
              </a:ext>
            </a:extLst>
          </p:cNvPr>
          <p:cNvSpPr txBox="1"/>
          <p:nvPr/>
        </p:nvSpPr>
        <p:spPr>
          <a:xfrm>
            <a:off x="2138927" y="612966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Transcripts image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9E052-1500-7C42-77C4-65CFE1E9820E}"/>
              </a:ext>
            </a:extLst>
          </p:cNvPr>
          <p:cNvSpPr txBox="1"/>
          <p:nvPr/>
        </p:nvSpPr>
        <p:spPr>
          <a:xfrm>
            <a:off x="8413531" y="612966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ssDNA image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489086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18EBDD-D315-4024-9E4D-DD22272AF3B6}" vid="{5740A0BE-9644-430B-BC39-C23ABDDB42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4E55E6-A294-444F-B048-157345E60D6D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847DCE5DA4242BD95148C56C57335" ma:contentTypeVersion="11" ma:contentTypeDescription="Create a new document." ma:contentTypeScope="" ma:versionID="11a4d453230cd4d4c2393d6801c0fce2">
  <xsd:schema xmlns:xsd="http://www.w3.org/2001/XMLSchema" xmlns:xs="http://www.w3.org/2001/XMLSchema" xmlns:p="http://schemas.microsoft.com/office/2006/metadata/properties" xmlns:ns2="d890fe46-f0b8-485b-b8f1-9d14de9b0787" xmlns:ns3="0be0113b-24d1-4772-9566-8275849eae64" targetNamespace="http://schemas.microsoft.com/office/2006/metadata/properties" ma:root="true" ma:fieldsID="cf3d9d43ccecfc68abefe444434385a8" ns2:_="" ns3:_="">
    <xsd:import namespace="d890fe46-f0b8-485b-b8f1-9d14de9b0787"/>
    <xsd:import namespace="0be0113b-24d1-4772-9566-8275849eae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0fe46-f0b8-485b-b8f1-9d14de9b0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0113b-24d1-4772-9566-8275849eae6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C54415-54EE-4E30-91C9-4DBD1779750F}">
  <ds:schemaRefs>
    <ds:schemaRef ds:uri="0be0113b-24d1-4772-9566-8275849eae64"/>
    <ds:schemaRef ds:uri="d890fe46-f0b8-485b-b8f1-9d14de9b07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C2ACFC8-8459-4508-8B1A-3BD20F30D0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2E8258-310D-4501-B7DC-626E24733C76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890fe46-f0b8-485b-b8f1-9d14de9b0787"/>
    <ds:schemaRef ds:uri="0be0113b-24d1-4772-9566-8275849eae64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VIB_PPT_newtemplate.potx</Template>
  <TotalTime>3001</TotalTime>
  <Words>177</Words>
  <Application>Microsoft Office PowerPoint</Application>
  <PresentationFormat>Widescreen</PresentationFormat>
  <Paragraphs>31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VIB_template_new</vt:lpstr>
      <vt:lpstr>Registration</vt:lpstr>
      <vt:lpstr>Registration</vt:lpstr>
      <vt:lpstr>Registration - Targeted transcriptomics</vt:lpstr>
      <vt:lpstr>Transformation types</vt:lpstr>
      <vt:lpstr>BigWarp</vt:lpstr>
      <vt:lpstr>BigWarp – Transformations </vt:lpstr>
      <vt:lpstr>PowerPoint Presentation</vt:lpstr>
      <vt:lpstr>PowerPoint Presentation</vt:lpstr>
      <vt:lpstr>PowerPoint Presentation</vt:lpstr>
      <vt:lpstr>PowerPoint Presentation</vt:lpstr>
      <vt:lpstr>Want to get started with BigWarp?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Wright | VIB |</dc:creator>
  <cp:lastModifiedBy>Julien Mortier</cp:lastModifiedBy>
  <cp:revision>899</cp:revision>
  <cp:lastPrinted>2022-09-21T07:46:50Z</cp:lastPrinted>
  <dcterms:created xsi:type="dcterms:W3CDTF">2016-10-14T10:10:52Z</dcterms:created>
  <dcterms:modified xsi:type="dcterms:W3CDTF">2024-12-03T12:40:27Z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0x010100929847DCE5DA4242BD95148C56C57335</vt:lpwstr>
  </property>
  <property fmtid="{D5CDD505-2E9C-101B-9397-08002B2CF9AE}" pid="3" name="SPOCTopic">
    <vt:lpwstr>2;#Communication at VIB|ec6637b6-7d77-48dd-8d1a-e5ad5a42a5b7</vt:lpwstr>
  </property>
  <property fmtid="{D5CDD505-2E9C-101B-9397-08002B2CF9AE}" pid="4" name="SPOCLanguage">
    <vt:lpwstr>13;#English|cf1ccf97-a177-4e56-a5ce-0b376d8acdb5</vt:lpwstr>
  </property>
  <property fmtid="{D5CDD505-2E9C-101B-9397-08002B2CF9AE}" pid="5" name="SPOCDocType">
    <vt:lpwstr>14;#Presentation|8e68f16f-19a2-445e-867d-5034e2efae7a</vt:lpwstr>
  </property>
  <property fmtid="{D5CDD505-2E9C-101B-9397-08002B2CF9AE}" pid="6" name="MediaServiceImageTags">
    <vt:lpwstr/>
  </property>
</Properties>
</file>